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D631D-9212-4ED8-662C-EC16C12398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D0E438-0424-C4AC-A5F7-26C446AA3D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A994E-150E-0BE8-E487-A938B7A88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B1FA-D2E1-4FAC-9A22-B65923226921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FDA40-D0AB-9923-769D-4DA2C2102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6718A-D5A6-319A-408A-F3DD19A81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223E-1D0F-406A-B17F-D74D37246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77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20287-77FE-BFAD-3F00-EA75B14DA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102A27-52D9-DEA1-9F0A-F841DB5047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A4340-7399-EA12-855F-83366CC0D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B1FA-D2E1-4FAC-9A22-B65923226921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463EB-2C86-AA02-C597-2BBC844F5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FBA12-2D84-B49E-0829-1E4C7A472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223E-1D0F-406A-B17F-D74D37246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58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99EF10-DBFE-894A-5BAA-A868F80650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5BC6DD-CFC0-74F3-AA11-A00BA613B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A5C80-479B-2506-76F6-BFA730357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B1FA-D2E1-4FAC-9A22-B65923226921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86BA4-7CBC-748E-4480-B5E3E4867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48DDF-D951-371E-3C5A-F5886C337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223E-1D0F-406A-B17F-D74D37246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19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E7AAC-787F-6067-A443-2740B23D5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FB77C-C90E-6141-56DC-B6CA93B26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E12A78-A762-CA86-8F10-E4D6626C1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B1FA-D2E1-4FAC-9A22-B65923226921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67A5E3-5357-FF74-8C5E-66AF364F0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18A7A8-94C3-4BEE-0BC6-454440F11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223E-1D0F-406A-B17F-D74D37246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36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56177-D739-636B-D177-596B3CCE5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D6A70-3DC2-312F-899C-571527750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40ACF-4414-DF43-AE32-EE6391760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B1FA-D2E1-4FAC-9A22-B65923226921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46E9F-4E65-3AB1-B936-D49516981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98319-0BEF-3D2F-62FB-61B41D7F4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223E-1D0F-406A-B17F-D74D37246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16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8CD18-07E9-190E-3C9D-07E941A96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18A04-C24A-21A3-ECDC-70FAD90231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F60891-2FBC-2567-0A4C-44272A633B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789AB-295F-E578-B1CC-1C32F1B7B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B1FA-D2E1-4FAC-9A22-B65923226921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13BAA-A5AF-ACBD-3F15-64D7C502B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34D368-DADE-D1E9-EDF2-F001520FD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223E-1D0F-406A-B17F-D74D37246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47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BF8E5-06CD-97D1-70DC-E9E4B9FB1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02DDCB-EB57-3564-D22A-EDB91DE77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C6D22-6833-0AC0-CD6C-92DE21CE6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BF3AA7-62E5-A065-4AA8-51A00863D7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FC73B6-8793-19B0-4C7F-E88618555A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1EE6D7-EF97-2D2B-CE33-CA140C993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B1FA-D2E1-4FAC-9A22-B65923226921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CF40E7-1DF1-5EE6-A132-98A2BCD87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3CCBAC-1594-67EE-05E0-2DD0858B2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223E-1D0F-406A-B17F-D74D37246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560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F26F6-D8CB-86F3-A99B-576E1B26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2B0E53-F75E-DA0C-61B1-E9D42786F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B1FA-D2E1-4FAC-9A22-B65923226921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0B0D71-4582-8FAD-ACBA-8660AB5B9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80E0BF-C867-2720-F1C9-DC680CE1F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223E-1D0F-406A-B17F-D74D37246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955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419726-72D1-5BEA-E798-8336E2DDA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B1FA-D2E1-4FAC-9A22-B65923226921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7E153C-8437-8F5C-A968-CBA8D4600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EBF78-9E11-3B33-F285-FF4C4FE10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223E-1D0F-406A-B17F-D74D37246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49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33E66-F2FA-C067-1C13-78C41C3FC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59D2B-9D0D-F3E7-36C5-AFD5F196D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04EBED-8F05-F456-805A-30C3EBCCCC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FD306-1086-837F-C017-09C7039CB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B1FA-D2E1-4FAC-9A22-B65923226921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E4D7D-085D-4CC0-B9CC-B4079BF29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ECE751-F7C8-5BF0-5AFA-061412802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223E-1D0F-406A-B17F-D74D37246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4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CEC27-62A0-566A-8E61-7760BC904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50568D-E3F2-B845-EBBC-F239C143F4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E3AA6A-C112-0679-4C17-84F2C1E348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C2ACD3-4CB6-0140-254B-BCF19D550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B1FA-D2E1-4FAC-9A22-B65923226921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9BAB26-58B3-6824-8F9D-E7FFEF9BB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AB3EEB-8257-79AD-CED7-AC4E53011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223E-1D0F-406A-B17F-D74D37246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709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94941F-7786-D7C5-F260-988238366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90433C-F998-912E-C9F1-E6EED9279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4CCAF-9EE1-3419-C5F2-06B3D6B7E8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5B1FA-D2E1-4FAC-9A22-B65923226921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9C271-A9C9-4A4B-500D-392879D58A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A7AB3-F26B-8FF2-3765-5A207729F4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8223E-1D0F-406A-B17F-D74D37246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0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D7B85-778C-1072-BDF3-249EEA9B8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4000" b="1" u="sng" dirty="0"/>
              <a:t>July 2023 DIAGNOSIS LIST</a:t>
            </a:r>
          </a:p>
          <a:p>
            <a:pPr algn="ctr"/>
            <a:endParaRPr lang="en-US" sz="2800" dirty="0"/>
          </a:p>
          <a:p>
            <a:r>
              <a:rPr lang="en-US" sz="2800" dirty="0"/>
              <a:t>23-0701: </a:t>
            </a:r>
            <a:r>
              <a:rPr lang="en-US" dirty="0"/>
              <a:t>Primary Retroperitoneal Mucinous Cystic Neoplasm	</a:t>
            </a:r>
            <a:r>
              <a:rPr lang="en-US" sz="2800" dirty="0"/>
              <a:t>-- </a:t>
            </a:r>
            <a:r>
              <a:rPr lang="en-US" altLang="zh-CN" sz="2800" dirty="0" err="1"/>
              <a:t>Rumore</a:t>
            </a:r>
            <a:endParaRPr lang="en-US" sz="2800" dirty="0"/>
          </a:p>
          <a:p>
            <a:r>
              <a:rPr lang="en-US" sz="2800" dirty="0"/>
              <a:t>23-0702: </a:t>
            </a:r>
            <a:r>
              <a:rPr lang="en-US" dirty="0"/>
              <a:t>Mixed Tumor of the Vagina  				--</a:t>
            </a:r>
            <a:r>
              <a:rPr lang="en-US" dirty="0" err="1"/>
              <a:t>Rumore</a:t>
            </a:r>
            <a:endParaRPr lang="en-US" sz="2800" dirty="0"/>
          </a:p>
          <a:p>
            <a:r>
              <a:rPr lang="en-US" sz="2800" dirty="0"/>
              <a:t>23-0703:</a:t>
            </a:r>
            <a:r>
              <a:rPr lang="en-US" sz="2800" dirty="0">
                <a:latin typeface="+mn-lt"/>
              </a:rPr>
              <a:t>Neuroepithelial structures associated with the subepithelial nerve plexus of taste buds								 --Adebola Adeniyi/Hubert Lau</a:t>
            </a:r>
            <a:endParaRPr lang="en-US" sz="2800" dirty="0"/>
          </a:p>
          <a:p>
            <a:r>
              <a:rPr lang="en-US" sz="2800" dirty="0"/>
              <a:t>23-0704: Brain T</a:t>
            </a:r>
            <a:r>
              <a:rPr lang="en-US" dirty="0"/>
              <a:t>oxoplasmosis  				--Harris Goodman</a:t>
            </a:r>
            <a:endParaRPr lang="en-US" sz="2800" dirty="0"/>
          </a:p>
          <a:p>
            <a:r>
              <a:rPr lang="en-US" sz="2800" dirty="0"/>
              <a:t>23-0705: </a:t>
            </a:r>
            <a:r>
              <a:rPr lang="en-US" dirty="0"/>
              <a:t>Benign basaloid neoplasm arising from a nevus sebaceous   </a:t>
            </a:r>
          </a:p>
          <a:p>
            <a:pPr marL="0" indent="0">
              <a:buNone/>
            </a:pPr>
            <a:r>
              <a:rPr lang="en-US" dirty="0"/>
              <a:t>							--Monica </a:t>
            </a:r>
            <a:r>
              <a:rPr lang="en-US" dirty="0" err="1"/>
              <a:t>Mikayakawa</a:t>
            </a:r>
            <a:r>
              <a:rPr lang="en-US" dirty="0"/>
              <a:t>-Liu/</a:t>
            </a:r>
            <a:r>
              <a:rPr lang="en-US" dirty="0" err="1"/>
              <a:t>KerriRieger</a:t>
            </a:r>
            <a:endParaRPr lang="en-US" sz="2800" dirty="0"/>
          </a:p>
          <a:p>
            <a:r>
              <a:rPr lang="en-US" sz="2800" dirty="0"/>
              <a:t>23-0706:</a:t>
            </a:r>
            <a:r>
              <a:rPr lang="en-US" b="0" i="1" dirty="0">
                <a:effectLst/>
              </a:rPr>
              <a:t>STK11</a:t>
            </a:r>
            <a:r>
              <a:rPr lang="en-US" b="0" i="0" dirty="0">
                <a:effectLst/>
              </a:rPr>
              <a:t> Adnexal Tumor 				--</a:t>
            </a:r>
            <a:r>
              <a:rPr lang="en-US" altLang="zh-CN" sz="2800" dirty="0"/>
              <a:t> Ying</a:t>
            </a:r>
            <a:r>
              <a:rPr lang="zh-CN" altLang="en-US" sz="2800" dirty="0"/>
              <a:t> </a:t>
            </a:r>
            <a:r>
              <a:rPr lang="en-US" altLang="zh-CN" sz="2800" dirty="0"/>
              <a:t>Liu/Brooke</a:t>
            </a:r>
            <a:r>
              <a:rPr lang="zh-CN" altLang="en-US" sz="2800" dirty="0"/>
              <a:t> </a:t>
            </a:r>
            <a:r>
              <a:rPr lang="en-US" altLang="zh-CN" sz="2800" dirty="0"/>
              <a:t>Howitt</a:t>
            </a:r>
            <a:endParaRPr lang="en-US" sz="2800" dirty="0"/>
          </a:p>
          <a:p>
            <a:r>
              <a:rPr lang="en-US" sz="2800" dirty="0"/>
              <a:t>23-0707: </a:t>
            </a:r>
            <a:r>
              <a:rPr lang="en-US" dirty="0"/>
              <a:t>Renal medullary carcinoma			--Emily Chan</a:t>
            </a:r>
            <a:endParaRPr lang="en-US" sz="2800" dirty="0"/>
          </a:p>
          <a:p>
            <a:r>
              <a:rPr lang="en-US" sz="2800" dirty="0"/>
              <a:t>23-0708: </a:t>
            </a:r>
            <a:r>
              <a:rPr lang="en-US" dirty="0"/>
              <a:t>Metastatic papillary thyroid cancer to pancreas	--Cindy Wang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606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Bingham, David, M.D.</dc:creator>
  <cp:lastModifiedBy>Bingham, David, M.D.</cp:lastModifiedBy>
  <cp:revision>3</cp:revision>
  <dcterms:created xsi:type="dcterms:W3CDTF">2023-07-25T21:22:45Z</dcterms:created>
  <dcterms:modified xsi:type="dcterms:W3CDTF">2023-09-26T16:48:18Z</dcterms:modified>
</cp:coreProperties>
</file>